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382" r:id="rId2"/>
    <p:sldId id="427" r:id="rId3"/>
    <p:sldId id="428" r:id="rId4"/>
    <p:sldId id="429" r:id="rId5"/>
    <p:sldId id="430" r:id="rId6"/>
    <p:sldId id="383" r:id="rId7"/>
    <p:sldId id="431" r:id="rId8"/>
    <p:sldId id="425" r:id="rId9"/>
    <p:sldId id="432" r:id="rId10"/>
    <p:sldId id="426" r:id="rId11"/>
    <p:sldId id="433" r:id="rId12"/>
    <p:sldId id="385" r:id="rId13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71515" autoAdjust="0"/>
  </p:normalViewPr>
  <p:slideViewPr>
    <p:cSldViewPr>
      <p:cViewPr varScale="1">
        <p:scale>
          <a:sx n="37" d="100"/>
          <a:sy n="37" d="100"/>
        </p:scale>
        <p:origin x="-1651" y="-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940"/>
    </p:cViewPr>
  </p:sorterViewPr>
  <p:notesViewPr>
    <p:cSldViewPr>
      <p:cViewPr>
        <p:scale>
          <a:sx n="100" d="100"/>
          <a:sy n="100" d="100"/>
        </p:scale>
        <p:origin x="-72" y="334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75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4AD3693-7B23-4809-8D12-615FB9EBBE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50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D12D4D6E-6B99-4842-8CB1-32C9653E3C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492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5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en-US" dirty="0" smtClean="0"/>
              <a:t>Snap Demo: boolean-demo.xml</a:t>
            </a:r>
          </a:p>
          <a:p>
            <a:pPr marL="228600" indent="-228600"/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6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en-US" dirty="0" smtClean="0"/>
              <a:t>Snap Demo: boolean-demo.xml</a:t>
            </a:r>
          </a:p>
          <a:p>
            <a:pPr marL="228600" indent="-228600"/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7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8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9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10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8BF9A-BA03-4327-A908-B4D61AFD1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2213D-3F16-4788-97EB-230F6E34F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88DF5-5A20-4250-ACAB-A89298848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5A90A-9121-4253-9D8E-C4BC008D83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FF79-9598-47FF-8359-7BAD9C8A3A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3001D-D6E5-42C2-8109-FF6F7D737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7237-5C4F-4B9B-8897-AE890CDD5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BBA5-FB9A-44ED-99EE-5034125B9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08A53-5221-430D-BCD2-37EB799801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C25AB75-F87D-4AB5-8229-E0D210D469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24D879-7177-495F-A872-B1A8E5CAC46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Boolean Operators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Create more complex expressions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5A90A-9121-4253-9D8E-C4BC008D83D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12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sz="4800" b="1" dirty="0" smtClean="0"/>
              <a:t>The NOT operator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334000"/>
          </a:xfrm>
        </p:spPr>
        <p:txBody>
          <a:bodyPr>
            <a:normAutofit/>
          </a:bodyPr>
          <a:lstStyle/>
          <a:p>
            <a:endParaRPr lang="en-US" sz="3600" dirty="0" smtClean="0"/>
          </a:p>
          <a:p>
            <a:endParaRPr lang="en-US" sz="3600" dirty="0"/>
          </a:p>
          <a:p>
            <a:r>
              <a:rPr lang="en-US" sz="3600" dirty="0" smtClean="0"/>
              <a:t>The condition must be False</a:t>
            </a:r>
          </a:p>
          <a:p>
            <a:endParaRPr lang="en-US" sz="3600" dirty="0"/>
          </a:p>
          <a:p>
            <a:endParaRPr lang="en-US" sz="3600" dirty="0" smtClean="0"/>
          </a:p>
          <a:p>
            <a:endParaRPr lang="en-US" sz="3600" dirty="0"/>
          </a:p>
          <a:p>
            <a:endParaRPr lang="en-US" sz="3600" dirty="0" smtClean="0"/>
          </a:p>
          <a:p>
            <a:r>
              <a:rPr lang="en-US" sz="2800" dirty="0" smtClean="0"/>
              <a:t>Demo: Alonzo costume and press “b”</a:t>
            </a:r>
          </a:p>
          <a:p>
            <a:pPr marL="0" indent="0">
              <a:buNone/>
            </a:pPr>
            <a:endParaRPr lang="en-US" sz="36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10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676400"/>
            <a:ext cx="176212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063" y="3505200"/>
            <a:ext cx="6619875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12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Review questions: </a:t>
            </a:r>
            <a:r>
              <a:rPr lang="en-US" b="1" dirty="0"/>
              <a:t>True or False?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1 &gt; 10 </a:t>
            </a:r>
            <a:r>
              <a:rPr lang="en-US" sz="3600" b="1" dirty="0"/>
              <a:t>OR</a:t>
            </a:r>
            <a:r>
              <a:rPr lang="en-US" sz="3600" dirty="0"/>
              <a:t> 5 &lt; 6</a:t>
            </a:r>
          </a:p>
          <a:p>
            <a:endParaRPr lang="en-US" sz="3600" dirty="0" smtClean="0"/>
          </a:p>
          <a:p>
            <a:pPr marL="0" indent="0">
              <a:buNone/>
            </a:pPr>
            <a:r>
              <a:rPr lang="en-US" sz="3600" dirty="0" smtClean="0"/>
              <a:t>3 </a:t>
            </a:r>
            <a:r>
              <a:rPr lang="en-US" sz="3600" dirty="0"/>
              <a:t>&lt; 4 </a:t>
            </a:r>
            <a:r>
              <a:rPr lang="en-US" sz="3600" b="1" dirty="0"/>
              <a:t>AND</a:t>
            </a:r>
            <a:r>
              <a:rPr lang="en-US" sz="3600" dirty="0"/>
              <a:t> 3 &gt; 0</a:t>
            </a:r>
          </a:p>
          <a:p>
            <a:endParaRPr lang="en-US" sz="3600" b="1" dirty="0" smtClean="0"/>
          </a:p>
          <a:p>
            <a:pPr marL="0" indent="0">
              <a:buNone/>
            </a:pPr>
            <a:r>
              <a:rPr lang="en-US" sz="3600" b="1" dirty="0" smtClean="0"/>
              <a:t>NOT</a:t>
            </a:r>
            <a:r>
              <a:rPr lang="en-US" sz="3600" dirty="0" smtClean="0"/>
              <a:t> </a:t>
            </a:r>
            <a:r>
              <a:rPr lang="en-US" sz="3600" dirty="0"/>
              <a:t>(5 &lt; 7)</a:t>
            </a:r>
          </a:p>
          <a:p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1836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5" name="Rectangle 205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white"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</p:sp>
      <p:sp>
        <p:nvSpPr>
          <p:cNvPr id="2066" name="Rectangle 7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" y="-2"/>
            <a:ext cx="5157704" cy="68580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7" name="Rectangle 7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650992" y="640080"/>
            <a:ext cx="3012948" cy="5261170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68" name="Rectangle 7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775579" y="806357"/>
            <a:ext cx="2763774" cy="49286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http://www.singplaycreate.com/wp-content/uploads/2017/06/Slide4-4-225x300.jpg">
            <a:extLst>
              <a:ext uri="{FF2B5EF4-FFF2-40B4-BE49-F238E27FC236}">
                <a16:creationId xmlns="" xmlns:a16="http://schemas.microsoft.com/office/drawing/2014/main" id="{8565735B-251F-4633-9C38-96DAB05E07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9023" y="1033433"/>
            <a:ext cx="2516886" cy="4474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2DCC9246-0C91-4E13-B526-6B0A27477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201" y="2834640"/>
            <a:ext cx="3963202" cy="1188720"/>
          </a:xfrm>
        </p:spPr>
        <p:txBody>
          <a:bodyPr vert="horz" lIns="182880" tIns="182880" rIns="182880" bIns="182880" rtlCol="0" anchor="ctr">
            <a:normAutofit fontScale="90000"/>
          </a:bodyPr>
          <a:lstStyle/>
          <a:p>
            <a:r>
              <a:rPr lang="en-US" dirty="0" smtClean="0"/>
              <a:t>Do you understand Boolean operators?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25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400" b="1" dirty="0" smtClean="0"/>
              <a:t>Re-cap: Conditions (aka Booleans)</a:t>
            </a:r>
            <a:endParaRPr lang="en-US" sz="44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are expressions that only give ….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8BF9A-BA03-4327-A908-B4D61AFD16BC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xmlns="" id="{3EB78E7E-4745-0A41-A530-6A59A2F426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2706688"/>
            <a:ext cx="7669720" cy="3541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48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b="1" dirty="0" smtClean="0"/>
              <a:t>Re-cap: Conditions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the diamond blocks …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xmlns="" id="{D783EBA1-ACE2-5A46-982B-6EC355742D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882" y="3182307"/>
            <a:ext cx="3568700" cy="457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A9FFF081-36E7-3044-980B-A3CE500B9D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5882" y="4320024"/>
            <a:ext cx="2679700" cy="457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3E83EB20-17F6-7D43-A263-2B7CBFBF7B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3100" y="3352800"/>
            <a:ext cx="14859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556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30352" y="2295144"/>
            <a:ext cx="7772400" cy="1362456"/>
          </a:xfrm>
        </p:spPr>
        <p:txBody>
          <a:bodyPr/>
          <a:lstStyle/>
          <a:p>
            <a:r>
              <a:rPr lang="en-US" dirty="0" smtClean="0"/>
              <a:t>Boolean operators modify or combine conditions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13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sz="4800" b="1" dirty="0" smtClean="0"/>
              <a:t>The AND operator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Both </a:t>
            </a:r>
            <a:r>
              <a:rPr lang="en-US" sz="3600" dirty="0" smtClean="0"/>
              <a:t>conditions must be True</a:t>
            </a:r>
          </a:p>
          <a:p>
            <a:r>
              <a:rPr lang="en-US" sz="3600" dirty="0" smtClean="0"/>
              <a:t>Real-life example</a:t>
            </a:r>
            <a:r>
              <a:rPr lang="en-US" sz="3600" dirty="0"/>
              <a:t>:</a:t>
            </a:r>
          </a:p>
          <a:p>
            <a:pPr marL="640080" lvl="2" indent="0">
              <a:buNone/>
            </a:pPr>
            <a:r>
              <a:rPr lang="en-US" sz="3100" dirty="0"/>
              <a:t>You can get a driving license IF</a:t>
            </a:r>
            <a:br>
              <a:rPr lang="en-US" sz="3100" dirty="0"/>
            </a:br>
            <a:endParaRPr lang="en-US" sz="3100" dirty="0" smtClean="0"/>
          </a:p>
          <a:p>
            <a:pPr marL="640080" lvl="2" indent="0">
              <a:buNone/>
            </a:pPr>
            <a:r>
              <a:rPr lang="en-US" sz="3100" i="1" dirty="0" smtClean="0"/>
              <a:t>you’re </a:t>
            </a:r>
            <a:r>
              <a:rPr lang="en-US" sz="3100" i="1" dirty="0"/>
              <a:t>at least 16</a:t>
            </a:r>
          </a:p>
          <a:p>
            <a:pPr marL="640080" lvl="2" indent="0">
              <a:buNone/>
            </a:pPr>
            <a:r>
              <a:rPr lang="en-US" sz="3100" dirty="0"/>
              <a:t>AND</a:t>
            </a:r>
          </a:p>
          <a:p>
            <a:pPr marL="640080" lvl="2" indent="0">
              <a:buNone/>
            </a:pPr>
            <a:r>
              <a:rPr lang="en-US" sz="3100" i="1" dirty="0"/>
              <a:t>you pass a driving test</a:t>
            </a:r>
          </a:p>
          <a:p>
            <a:endParaRPr lang="en-US" sz="36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44E1628B-DBC2-E347-93D8-55E5D37A5D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3660637"/>
            <a:ext cx="3233114" cy="235916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EB892E83-09C7-9B4C-9E14-7019B9F51998}"/>
              </a:ext>
            </a:extLst>
          </p:cNvPr>
          <p:cNvSpPr txBox="1"/>
          <p:nvPr/>
        </p:nvSpPr>
        <p:spPr>
          <a:xfrm>
            <a:off x="6858000" y="4583668"/>
            <a:ext cx="970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</a:rPr>
              <a:t>license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C0DF5581-46A1-D148-92A7-1EF40C4226BB}"/>
              </a:ext>
            </a:extLst>
          </p:cNvPr>
          <p:cNvSpPr txBox="1"/>
          <p:nvPr/>
        </p:nvSpPr>
        <p:spPr>
          <a:xfrm>
            <a:off x="6248400" y="4572000"/>
            <a:ext cx="757238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</a:rPr>
              <a:t>≥16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844CEA12-D09A-9745-8E68-E9998ACFC6BC}"/>
              </a:ext>
            </a:extLst>
          </p:cNvPr>
          <p:cNvSpPr txBox="1"/>
          <p:nvPr/>
        </p:nvSpPr>
        <p:spPr>
          <a:xfrm>
            <a:off x="7924800" y="4572000"/>
            <a:ext cx="810985" cy="376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</a:rPr>
              <a:t>pass</a:t>
            </a:r>
          </a:p>
        </p:txBody>
      </p:sp>
    </p:spTree>
    <p:extLst>
      <p:ext uri="{BB962C8B-B14F-4D97-AF65-F5344CB8AC3E}">
        <p14:creationId xmlns:p14="http://schemas.microsoft.com/office/powerpoint/2010/main" val="341722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sz="4800" b="1" dirty="0" smtClean="0"/>
              <a:t>The AND operator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lnSpcReduction="10000"/>
          </a:bodyPr>
          <a:lstStyle/>
          <a:p>
            <a:endParaRPr lang="en-US" sz="3600" dirty="0" smtClean="0"/>
          </a:p>
          <a:p>
            <a:endParaRPr lang="en-US" sz="3600" dirty="0"/>
          </a:p>
          <a:p>
            <a:r>
              <a:rPr lang="en-US" sz="3600" dirty="0" smtClean="0"/>
              <a:t>Both conditions must be True</a:t>
            </a:r>
          </a:p>
          <a:p>
            <a:endParaRPr lang="en-US" sz="3600" dirty="0"/>
          </a:p>
          <a:p>
            <a:endParaRPr lang="en-US" sz="3600" dirty="0" smtClean="0"/>
          </a:p>
          <a:p>
            <a:endParaRPr lang="en-US" sz="3600" dirty="0"/>
          </a:p>
          <a:p>
            <a:endParaRPr lang="en-US" sz="2800" dirty="0" smtClean="0"/>
          </a:p>
          <a:p>
            <a:r>
              <a:rPr lang="en-US" sz="2800" dirty="0" smtClean="0"/>
              <a:t>Demo: </a:t>
            </a:r>
            <a:r>
              <a:rPr lang="en-US" sz="2800" dirty="0"/>
              <a:t>Alonzo costume and Green </a:t>
            </a:r>
            <a:r>
              <a:rPr lang="en-US" sz="2800" dirty="0" smtClean="0"/>
              <a:t>flag</a:t>
            </a:r>
          </a:p>
          <a:p>
            <a:pPr marL="0" indent="0">
              <a:buNone/>
            </a:pPr>
            <a:endParaRPr lang="en-US" sz="36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6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905000"/>
            <a:ext cx="251460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3733799"/>
            <a:ext cx="6248400" cy="1748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79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sz="4800" b="1" dirty="0" smtClean="0"/>
              <a:t>The OR operator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9392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At </a:t>
            </a:r>
            <a:r>
              <a:rPr lang="en-US" sz="3600" dirty="0" smtClean="0"/>
              <a:t>least one condition must be </a:t>
            </a:r>
            <a:r>
              <a:rPr lang="en-US" sz="3600" dirty="0" smtClean="0"/>
              <a:t>True</a:t>
            </a:r>
          </a:p>
          <a:p>
            <a:r>
              <a:rPr lang="en-US" sz="3600" dirty="0" smtClean="0"/>
              <a:t>Real-life example</a:t>
            </a:r>
            <a:r>
              <a:rPr lang="en-US" sz="3600" dirty="0"/>
              <a:t>:</a:t>
            </a:r>
          </a:p>
          <a:p>
            <a:pPr marL="640080" lvl="2" indent="0">
              <a:buNone/>
            </a:pPr>
            <a:r>
              <a:rPr lang="en-US" sz="3100" dirty="0"/>
              <a:t>You should wear a helmet if </a:t>
            </a:r>
            <a:endParaRPr lang="en-US" sz="3100" dirty="0" smtClean="0"/>
          </a:p>
          <a:p>
            <a:pPr marL="640080" lvl="2" indent="0">
              <a:buNone/>
            </a:pPr>
            <a:endParaRPr lang="en-US" sz="3100" dirty="0"/>
          </a:p>
          <a:p>
            <a:pPr marL="640080" lvl="2" indent="0">
              <a:buNone/>
            </a:pPr>
            <a:r>
              <a:rPr lang="en-US" sz="3100" i="1" dirty="0" smtClean="0"/>
              <a:t>you </a:t>
            </a:r>
            <a:r>
              <a:rPr lang="en-US" sz="3100" i="1" dirty="0"/>
              <a:t>are riding a bike</a:t>
            </a:r>
          </a:p>
          <a:p>
            <a:pPr marL="640080" lvl="2" indent="0">
              <a:buNone/>
            </a:pPr>
            <a:r>
              <a:rPr lang="en-US" sz="3100" dirty="0"/>
              <a:t>OR</a:t>
            </a:r>
          </a:p>
          <a:p>
            <a:pPr marL="640080" lvl="2" indent="0">
              <a:buNone/>
            </a:pPr>
            <a:r>
              <a:rPr lang="en-US" sz="3100" i="1" dirty="0"/>
              <a:t>you are </a:t>
            </a:r>
            <a:r>
              <a:rPr lang="en-US" sz="3100" i="1" dirty="0" smtClean="0"/>
              <a:t>riding </a:t>
            </a:r>
            <a:r>
              <a:rPr lang="en-US" sz="3100" i="1" dirty="0"/>
              <a:t>a scooter</a:t>
            </a:r>
          </a:p>
          <a:p>
            <a:pPr marL="0" indent="0">
              <a:buNone/>
            </a:pPr>
            <a:endParaRPr lang="en-US" sz="360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7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B725AA45-6181-9647-837C-B21C1B3DD8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600" y="3736837"/>
            <a:ext cx="3233114" cy="23591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A9C5194-3F5D-2A44-A769-03B6182FF317}"/>
              </a:ext>
            </a:extLst>
          </p:cNvPr>
          <p:cNvSpPr txBox="1"/>
          <p:nvPr/>
        </p:nvSpPr>
        <p:spPr>
          <a:xfrm>
            <a:off x="5997100" y="4734925"/>
            <a:ext cx="757238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85000"/>
                    <a:lumOff val="15000"/>
                  </a:schemeClr>
                </a:solidFill>
              </a:rPr>
              <a:t>bike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132D27B-D4FA-594E-9C8F-49AA3471E17D}"/>
              </a:ext>
            </a:extLst>
          </p:cNvPr>
          <p:cNvSpPr txBox="1"/>
          <p:nvPr/>
        </p:nvSpPr>
        <p:spPr>
          <a:xfrm>
            <a:off x="7577450" y="4727905"/>
            <a:ext cx="1143986" cy="376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85000"/>
                    <a:lumOff val="15000"/>
                  </a:schemeClr>
                </a:solidFill>
              </a:rPr>
              <a:t>scooter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BF461BA9-90C3-714E-8A68-A3058207E339}"/>
              </a:ext>
            </a:extLst>
          </p:cNvPr>
          <p:cNvSpPr txBox="1"/>
          <p:nvPr/>
        </p:nvSpPr>
        <p:spPr>
          <a:xfrm>
            <a:off x="6691992" y="4734925"/>
            <a:ext cx="885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85000"/>
                    <a:lumOff val="15000"/>
                  </a:schemeClr>
                </a:solidFill>
              </a:rPr>
              <a:t>helmet</a:t>
            </a:r>
          </a:p>
        </p:txBody>
      </p:sp>
    </p:spTree>
    <p:extLst>
      <p:ext uri="{BB962C8B-B14F-4D97-AF65-F5344CB8AC3E}">
        <p14:creationId xmlns:p14="http://schemas.microsoft.com/office/powerpoint/2010/main" val="4158741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sz="4800" b="1" dirty="0" smtClean="0"/>
              <a:t>The OR operator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93920"/>
          </a:xfrm>
        </p:spPr>
        <p:txBody>
          <a:bodyPr>
            <a:normAutofit/>
          </a:bodyPr>
          <a:lstStyle/>
          <a:p>
            <a:endParaRPr lang="en-US" sz="3600" dirty="0" smtClean="0"/>
          </a:p>
          <a:p>
            <a:endParaRPr lang="en-US" sz="3600" dirty="0"/>
          </a:p>
          <a:p>
            <a:r>
              <a:rPr lang="en-US" sz="3600" dirty="0" smtClean="0"/>
              <a:t>At least one condition must be True</a:t>
            </a:r>
          </a:p>
          <a:p>
            <a:endParaRPr lang="en-US" sz="3600" dirty="0"/>
          </a:p>
          <a:p>
            <a:endParaRPr lang="en-US" sz="3600" dirty="0" smtClean="0"/>
          </a:p>
          <a:p>
            <a:endParaRPr lang="en-US" sz="3600" dirty="0"/>
          </a:p>
          <a:p>
            <a:r>
              <a:rPr lang="en-US" sz="3600" dirty="0" smtClean="0"/>
              <a:t>Demo: Ball costume and press “a”</a:t>
            </a:r>
          </a:p>
          <a:p>
            <a:pPr marL="0" indent="0">
              <a:buNone/>
            </a:pPr>
            <a:endParaRPr lang="en-US" sz="36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8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133600"/>
            <a:ext cx="2209800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4191000"/>
            <a:ext cx="6499274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30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sz="4800" b="1" dirty="0" smtClean="0"/>
              <a:t>The NOT operator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334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The </a:t>
            </a:r>
            <a:r>
              <a:rPr lang="en-US" sz="3600" dirty="0" smtClean="0"/>
              <a:t>condition must be </a:t>
            </a:r>
            <a:r>
              <a:rPr lang="en-US" sz="3600" dirty="0" smtClean="0"/>
              <a:t>False</a:t>
            </a:r>
          </a:p>
          <a:p>
            <a:r>
              <a:rPr lang="en-US" sz="3600" dirty="0" smtClean="0"/>
              <a:t>Real-life example</a:t>
            </a:r>
            <a:r>
              <a:rPr lang="en-US" sz="3600" dirty="0"/>
              <a:t>:</a:t>
            </a:r>
          </a:p>
          <a:p>
            <a:pPr marL="640080" lvl="2" indent="0">
              <a:buNone/>
            </a:pPr>
            <a:r>
              <a:rPr lang="en-US" sz="3100" dirty="0"/>
              <a:t>You need to get a fishing license if </a:t>
            </a:r>
            <a:endParaRPr lang="en-US" sz="3100" dirty="0" smtClean="0"/>
          </a:p>
          <a:p>
            <a:pPr marL="640080" lvl="2" indent="0">
              <a:buNone/>
            </a:pPr>
            <a:endParaRPr lang="en-US" sz="3100" dirty="0"/>
          </a:p>
          <a:p>
            <a:pPr marL="640080" lvl="2" indent="0">
              <a:buNone/>
            </a:pPr>
            <a:r>
              <a:rPr lang="en-US" sz="3100" i="1" dirty="0" smtClean="0"/>
              <a:t>the </a:t>
            </a:r>
            <a:r>
              <a:rPr lang="en-US" sz="3100" i="1" dirty="0"/>
              <a:t>fish you’re catching are</a:t>
            </a:r>
          </a:p>
          <a:p>
            <a:pPr marL="640080" lvl="2" indent="0">
              <a:buNone/>
            </a:pPr>
            <a:r>
              <a:rPr lang="en-US" sz="3100" dirty="0"/>
              <a:t>NOT</a:t>
            </a:r>
          </a:p>
          <a:p>
            <a:pPr marL="640080" lvl="2" indent="0">
              <a:buNone/>
            </a:pPr>
            <a:r>
              <a:rPr lang="en-US" sz="3100" i="1" dirty="0"/>
              <a:t>carp</a:t>
            </a:r>
          </a:p>
          <a:p>
            <a:endParaRPr lang="en-US" sz="360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9</a:t>
            </a:fld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98380FA6-833B-8E4D-B72D-C22D9BF51E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3813037"/>
            <a:ext cx="2430039" cy="235916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DE9DDF01-54F2-AA41-9FFC-01AB3235F44A}"/>
              </a:ext>
            </a:extLst>
          </p:cNvPr>
          <p:cNvSpPr txBox="1"/>
          <p:nvPr/>
        </p:nvSpPr>
        <p:spPr>
          <a:xfrm>
            <a:off x="6244220" y="5723346"/>
            <a:ext cx="1142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</a:rPr>
              <a:t>license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D4A2452C-C03D-D14D-9AEC-AB493B51F593}"/>
              </a:ext>
            </a:extLst>
          </p:cNvPr>
          <p:cNvSpPr txBox="1"/>
          <p:nvPr/>
        </p:nvSpPr>
        <p:spPr>
          <a:xfrm>
            <a:off x="6916964" y="4792685"/>
            <a:ext cx="817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</a:rPr>
              <a:t>carp</a:t>
            </a:r>
          </a:p>
        </p:txBody>
      </p:sp>
    </p:spTree>
    <p:extLst>
      <p:ext uri="{BB962C8B-B14F-4D97-AF65-F5344CB8AC3E}">
        <p14:creationId xmlns:p14="http://schemas.microsoft.com/office/powerpoint/2010/main" val="3028438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16017</TotalTime>
  <Words>303</Words>
  <Application>Microsoft Office PowerPoint</Application>
  <PresentationFormat>On-screen Show (4:3)</PresentationFormat>
  <Paragraphs>101</Paragraphs>
  <Slides>12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Boolean Operators</vt:lpstr>
      <vt:lpstr>Re-cap: Conditions (aka Booleans)</vt:lpstr>
      <vt:lpstr>Re-cap: Conditions</vt:lpstr>
      <vt:lpstr>Boolean operators modify or combine conditions</vt:lpstr>
      <vt:lpstr>The AND operator</vt:lpstr>
      <vt:lpstr>The AND operator</vt:lpstr>
      <vt:lpstr>The OR operator</vt:lpstr>
      <vt:lpstr>The OR operator</vt:lpstr>
      <vt:lpstr>The NOT operator</vt:lpstr>
      <vt:lpstr>The NOT operator</vt:lpstr>
      <vt:lpstr>Review questions: True or False?</vt:lpstr>
      <vt:lpstr>Do you understand Boolean operators?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 REVIEW OF CONCEPTS</dc:title>
  <dc:creator>Abhay Joshi</dc:creator>
  <cp:lastModifiedBy>abhay</cp:lastModifiedBy>
  <cp:revision>261</cp:revision>
  <dcterms:created xsi:type="dcterms:W3CDTF">2008-07-02T03:00:02Z</dcterms:created>
  <dcterms:modified xsi:type="dcterms:W3CDTF">2018-05-20T02:02:18Z</dcterms:modified>
</cp:coreProperties>
</file>